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7" r:id="rId4"/>
    <p:sldId id="261" r:id="rId5"/>
    <p:sldId id="262" r:id="rId6"/>
    <p:sldId id="260" r:id="rId7"/>
    <p:sldId id="258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haris Taylor" userId="129a99cc40949378" providerId="LiveId" clId="{FE4199A6-F756-48F7-A003-EC611CDB465F}"/>
    <pc:docChg chg="custSel modSld">
      <pc:chgData name="Charis Taylor" userId="129a99cc40949378" providerId="LiveId" clId="{FE4199A6-F756-48F7-A003-EC611CDB465F}" dt="2021-11-28T14:09:51.265" v="277" actId="14100"/>
      <pc:docMkLst>
        <pc:docMk/>
      </pc:docMkLst>
      <pc:sldChg chg="addSp modSp mod">
        <pc:chgData name="Charis Taylor" userId="129a99cc40949378" providerId="LiveId" clId="{FE4199A6-F756-48F7-A003-EC611CDB465F}" dt="2021-11-28T14:09:51.265" v="277" actId="14100"/>
        <pc:sldMkLst>
          <pc:docMk/>
          <pc:sldMk cId="3791955863" sldId="260"/>
        </pc:sldMkLst>
        <pc:spChg chg="mod">
          <ac:chgData name="Charis Taylor" userId="129a99cc40949378" providerId="LiveId" clId="{FE4199A6-F756-48F7-A003-EC611CDB465F}" dt="2021-11-28T14:09:51.265" v="277" actId="14100"/>
          <ac:spMkLst>
            <pc:docMk/>
            <pc:sldMk cId="3791955863" sldId="260"/>
            <ac:spMk id="2" creationId="{A577AB1E-C1DB-4E54-90CC-9591370EBE80}"/>
          </ac:spMkLst>
        </pc:spChg>
        <pc:spChg chg="mod">
          <ac:chgData name="Charis Taylor" userId="129a99cc40949378" providerId="LiveId" clId="{FE4199A6-F756-48F7-A003-EC611CDB465F}" dt="2021-11-28T14:06:41.851" v="137" actId="1076"/>
          <ac:spMkLst>
            <pc:docMk/>
            <pc:sldMk cId="3791955863" sldId="260"/>
            <ac:spMk id="3" creationId="{DC7E534C-2FEE-4C33-8043-E448DA991A6A}"/>
          </ac:spMkLst>
        </pc:spChg>
        <pc:spChg chg="add mod">
          <ac:chgData name="Charis Taylor" userId="129a99cc40949378" providerId="LiveId" clId="{FE4199A6-F756-48F7-A003-EC611CDB465F}" dt="2021-11-28T14:08:02.587" v="254" actId="1582"/>
          <ac:spMkLst>
            <pc:docMk/>
            <pc:sldMk cId="3791955863" sldId="260"/>
            <ac:spMk id="4" creationId="{A67FDEFB-1EE1-434A-8851-B287EE050CEA}"/>
          </ac:spMkLst>
        </pc:spChg>
      </pc:sldChg>
    </pc:docChg>
  </pc:docChgLst>
  <pc:docChgLst>
    <pc:chgData name="Charis Taylor" userId="f6f20823-7d5f-4176-a928-74bb03618d1d" providerId="ADAL" clId="{17777763-35EE-4428-898D-06549C24399A}"/>
    <pc:docChg chg="custSel modSld">
      <pc:chgData name="Charis Taylor" userId="f6f20823-7d5f-4176-a928-74bb03618d1d" providerId="ADAL" clId="{17777763-35EE-4428-898D-06549C24399A}" dt="2021-12-08T11:31:11.343" v="134" actId="20577"/>
      <pc:docMkLst>
        <pc:docMk/>
      </pc:docMkLst>
      <pc:sldChg chg="addSp modSp">
        <pc:chgData name="Charis Taylor" userId="f6f20823-7d5f-4176-a928-74bb03618d1d" providerId="ADAL" clId="{17777763-35EE-4428-898D-06549C24399A}" dt="2021-12-08T11:31:11.343" v="134" actId="20577"/>
        <pc:sldMkLst>
          <pc:docMk/>
          <pc:sldMk cId="2998636659" sldId="256"/>
        </pc:sldMkLst>
        <pc:spChg chg="mod">
          <ac:chgData name="Charis Taylor" userId="f6f20823-7d5f-4176-a928-74bb03618d1d" providerId="ADAL" clId="{17777763-35EE-4428-898D-06549C24399A}" dt="2021-12-08T11:30:19.638" v="0" actId="14100"/>
          <ac:spMkLst>
            <pc:docMk/>
            <pc:sldMk cId="2998636659" sldId="256"/>
            <ac:spMk id="2" creationId="{C1BF4BFC-9715-4D6F-9F89-5E6E0733A96E}"/>
          </ac:spMkLst>
        </pc:spChg>
        <pc:spChg chg="mod">
          <ac:chgData name="Charis Taylor" userId="f6f20823-7d5f-4176-a928-74bb03618d1d" providerId="ADAL" clId="{17777763-35EE-4428-898D-06549C24399A}" dt="2021-12-08T11:31:00.162" v="101" actId="20577"/>
          <ac:spMkLst>
            <pc:docMk/>
            <pc:sldMk cId="2998636659" sldId="256"/>
            <ac:spMk id="6" creationId="{B2E4946E-EBF8-4F85-A4DC-06638D278D99}"/>
          </ac:spMkLst>
        </pc:spChg>
        <pc:spChg chg="mod">
          <ac:chgData name="Charis Taylor" userId="f6f20823-7d5f-4176-a928-74bb03618d1d" providerId="ADAL" clId="{17777763-35EE-4428-898D-06549C24399A}" dt="2021-12-08T11:31:11.343" v="134" actId="20577"/>
          <ac:spMkLst>
            <pc:docMk/>
            <pc:sldMk cId="2998636659" sldId="256"/>
            <ac:spMk id="8" creationId="{C1EE5DA0-7B53-4C1A-B77C-06CE808EDF7F}"/>
          </ac:spMkLst>
        </pc:spChg>
        <pc:grpChg chg="add">
          <ac:chgData name="Charis Taylor" userId="f6f20823-7d5f-4176-a928-74bb03618d1d" providerId="ADAL" clId="{17777763-35EE-4428-898D-06549C24399A}" dt="2021-12-08T11:30:21.137" v="1"/>
          <ac:grpSpMkLst>
            <pc:docMk/>
            <pc:sldMk cId="2998636659" sldId="256"/>
            <ac:grpSpMk id="4" creationId="{8B6A9252-B1C6-495F-BA29-A8EF1C8A2CD1}"/>
          </ac:grpSpMkLst>
        </pc:grpChg>
      </pc:sldChg>
    </pc:docChg>
  </pc:docChgLst>
  <pc:docChgLst>
    <pc:chgData name="Charis Taylor" userId="f6f20823-7d5f-4176-a928-74bb03618d1d" providerId="ADAL" clId="{2391509D-6ABF-42A9-B9F1-6102B4F2E5DE}"/>
    <pc:docChg chg="custSel addSld modSld sldOrd">
      <pc:chgData name="Charis Taylor" userId="f6f20823-7d5f-4176-a928-74bb03618d1d" providerId="ADAL" clId="{2391509D-6ABF-42A9-B9F1-6102B4F2E5DE}" dt="2021-12-03T08:53:06.866" v="272" actId="113"/>
      <pc:docMkLst>
        <pc:docMk/>
      </pc:docMkLst>
      <pc:sldChg chg="modSp">
        <pc:chgData name="Charis Taylor" userId="f6f20823-7d5f-4176-a928-74bb03618d1d" providerId="ADAL" clId="{2391509D-6ABF-42A9-B9F1-6102B4F2E5DE}" dt="2021-12-01T10:35:48.480" v="0" actId="20577"/>
        <pc:sldMkLst>
          <pc:docMk/>
          <pc:sldMk cId="2544671520" sldId="257"/>
        </pc:sldMkLst>
        <pc:spChg chg="mod">
          <ac:chgData name="Charis Taylor" userId="f6f20823-7d5f-4176-a928-74bb03618d1d" providerId="ADAL" clId="{2391509D-6ABF-42A9-B9F1-6102B4F2E5DE}" dt="2021-12-01T10:35:48.480" v="0" actId="20577"/>
          <ac:spMkLst>
            <pc:docMk/>
            <pc:sldMk cId="2544671520" sldId="257"/>
            <ac:spMk id="3" creationId="{AC9FD6A2-EA4E-4041-B197-D2DBFD4DDE88}"/>
          </ac:spMkLst>
        </pc:spChg>
      </pc:sldChg>
      <pc:sldChg chg="modSp add">
        <pc:chgData name="Charis Taylor" userId="f6f20823-7d5f-4176-a928-74bb03618d1d" providerId="ADAL" clId="{2391509D-6ABF-42A9-B9F1-6102B4F2E5DE}" dt="2021-12-01T10:36:00.111" v="4" actId="20577"/>
        <pc:sldMkLst>
          <pc:docMk/>
          <pc:sldMk cId="1960667274" sldId="261"/>
        </pc:sldMkLst>
        <pc:spChg chg="mod">
          <ac:chgData name="Charis Taylor" userId="f6f20823-7d5f-4176-a928-74bb03618d1d" providerId="ADAL" clId="{2391509D-6ABF-42A9-B9F1-6102B4F2E5DE}" dt="2021-12-01T10:36:00.111" v="4" actId="20577"/>
          <ac:spMkLst>
            <pc:docMk/>
            <pc:sldMk cId="1960667274" sldId="261"/>
            <ac:spMk id="3" creationId="{AC9FD6A2-EA4E-4041-B197-D2DBFD4DDE88}"/>
          </ac:spMkLst>
        </pc:spChg>
      </pc:sldChg>
      <pc:sldChg chg="modSp add ord">
        <pc:chgData name="Charis Taylor" userId="f6f20823-7d5f-4176-a928-74bb03618d1d" providerId="ADAL" clId="{2391509D-6ABF-42A9-B9F1-6102B4F2E5DE}" dt="2021-12-03T08:53:06.866" v="272" actId="113"/>
        <pc:sldMkLst>
          <pc:docMk/>
          <pc:sldMk cId="1597358760" sldId="262"/>
        </pc:sldMkLst>
        <pc:spChg chg="mod">
          <ac:chgData name="Charis Taylor" userId="f6f20823-7d5f-4176-a928-74bb03618d1d" providerId="ADAL" clId="{2391509D-6ABF-42A9-B9F1-6102B4F2E5DE}" dt="2021-12-03T08:51:55.820" v="22" actId="20577"/>
          <ac:spMkLst>
            <pc:docMk/>
            <pc:sldMk cId="1597358760" sldId="262"/>
            <ac:spMk id="2" creationId="{C07C5D29-D95D-45AD-8C7D-A13CD7624885}"/>
          </ac:spMkLst>
        </pc:spChg>
        <pc:spChg chg="mod">
          <ac:chgData name="Charis Taylor" userId="f6f20823-7d5f-4176-a928-74bb03618d1d" providerId="ADAL" clId="{2391509D-6ABF-42A9-B9F1-6102B4F2E5DE}" dt="2021-12-03T08:53:06.866" v="272" actId="113"/>
          <ac:spMkLst>
            <pc:docMk/>
            <pc:sldMk cId="1597358760" sldId="262"/>
            <ac:spMk id="3" creationId="{3CCB6D3C-81B4-43CB-ACD5-C06120772DF8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C27333-1F40-4693-904C-353A515C22B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49E4C38-F440-4709-8044-36B44AABFBB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AAB6C8-0AAA-40F9-A39E-E13E300D19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CA19DA-1FE2-4B74-A5D7-0010FA6753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B98A5CD-7088-46AF-A0BB-CA39049694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166258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F6E601-72E7-4571-9933-A25789A4F2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FC3F5E8-5F9E-4861-94E9-BE6B0008ED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B12742-33C4-4EEB-8046-31CEA715EA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5DD5E1B-29D8-44F9-996A-0DA231AA8F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AE1ABC1-ACDA-43D4-9DA6-B37E4A4A17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65013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E67C151-C670-47DE-8D94-91B212230E7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50FD8E9-67F1-42C5-B894-8DF6C4818AC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4B72BC-2CE7-416B-97D3-BE10CA9D18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A232C3-D5D6-4802-BDDF-E071CC43BE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AB50C4-1D9E-4D0C-B007-A19B1BD9C7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38314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C46FF6-E9D6-4007-B15B-AD2F2C1F41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388304-1BBC-461B-956E-F1DE3609BD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1DF840B-34E3-43A3-8B9C-5A3CEF4018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91BE38-8339-4D2D-B4C8-45B928B0F1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F3152D-8683-4939-A094-04274DEFE6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458291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2557FD-A30D-452A-B2BA-718CE5F691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3E74743-D5DF-4484-A4EF-FB035CAACB3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A9EB847-A080-40E9-9E4A-5A95683359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CEBEE8-5C8D-4B7E-9DBC-ADD5CB70B7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958853-F01D-4473-886D-EBA7496EC7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55796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EFC890-2BE8-4F39-A1BB-4BCE10E2E4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C341C68-D676-4F5F-8DBD-306EF3C71F3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5E9D0CD-9779-4CB0-BF1E-0220A4CC65C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AA1B3E-EAC3-48EE-9028-70F9303F00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2EA6FE-BFDA-4430-ABFB-12DADAB4B2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5B9DF7E-AAFA-467E-8C59-E510569315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25704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7CA052-52A1-490C-B200-97090C4C94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87F21FB-3154-4849-A2AC-A931595933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B0DD221-06C4-47BA-BFAD-10B9A4FC6A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674E1CE-C53C-49EA-A11C-FC5007D333A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ED3F0AF-BB83-4A75-8476-AEB3F3D48BE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7C13993-17A5-4E3B-A350-8E9B8EB38D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6634D5B-1C74-4CD8-A192-14A96B8FA7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2E7F73B-CC41-41E9-BF9C-F1430B633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440582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F68958-7A18-4490-8795-85C43990F6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AE5E92-E83F-4DD3-88D1-6DF42C4C0A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EF59FEF-7940-4F37-A2C9-342D5EC934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9CF5167-9FEA-45E3-94FB-5156496941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580695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30165A3-B5A1-4776-B1F5-003E7AF3F1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A7C4171-7765-4A46-9C99-D0225BA83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5DEE32E-09CC-4731-8523-27DFF75856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37047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57A9F0-496D-4E02-9B4A-4F25817C4A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A1800C-4AAA-42C0-9596-30C9E6F6C03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9B9BBED-B609-4C0C-88B9-5F48294AB2F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46BF97D-CB1B-450A-B362-CE97E640CD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8CC406D-2DE6-49C0-BB49-06E6372B93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18C137B-C1DA-48CC-8528-1DD00EBDB2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406384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600A0C-510C-425E-880C-596A426932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FA1F318-ED3A-4CF9-AE4E-D6643CE5452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2F61836-5558-4FDE-9BD1-92C097F8CA7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D1C8F5F-7422-4084-9257-FAC14CB53D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F414BA8-6A87-4C9E-A7DB-0E3C13A017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E1CE72E-A0DF-4746-9A3E-38CF6347BF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459491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D3A21F6-D4B3-4A49-BD99-F5C0AD58BE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0105110-9CE3-41EA-AE92-FD80001433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D44AA6-E4EF-4D40-A37A-E2407B9C57E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7B422D-55B7-42CC-BD68-93230F8FF828}" type="datetimeFigureOut">
              <a:rPr lang="en-GB" smtClean="0"/>
              <a:t>08/12/2021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6C5A1D-CAC9-46A7-A7AE-B8B744ADB1A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02FC78-F828-42D3-A234-7B4DECE95A1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6F2303-F1EF-4412-80A9-9FD88704BC3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24842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BF4BFC-9715-4D6F-9F89-5E6E0733A96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289533"/>
          </a:xfrm>
        </p:spPr>
        <p:txBody>
          <a:bodyPr/>
          <a:lstStyle/>
          <a:p>
            <a:r>
              <a:rPr lang="en-GB" dirty="0"/>
              <a:t>Music and Social Status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F4EA6F-85B3-441F-9EE3-6179DDC8497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  <p:grpSp>
        <p:nvGrpSpPr>
          <p:cNvPr id="4" name="Google Shape;90;p2">
            <a:extLst>
              <a:ext uri="{FF2B5EF4-FFF2-40B4-BE49-F238E27FC236}">
                <a16:creationId xmlns:a16="http://schemas.microsoft.com/office/drawing/2014/main" id="{8B6A9252-B1C6-495F-BA29-A8EF1C8A2CD1}"/>
              </a:ext>
            </a:extLst>
          </p:cNvPr>
          <p:cNvGrpSpPr/>
          <p:nvPr/>
        </p:nvGrpSpPr>
        <p:grpSpPr>
          <a:xfrm>
            <a:off x="800101" y="3263845"/>
            <a:ext cx="10591798" cy="2738859"/>
            <a:chOff x="800101" y="3019763"/>
            <a:chExt cx="8186487" cy="2581790"/>
          </a:xfrm>
        </p:grpSpPr>
        <p:sp>
          <p:nvSpPr>
            <p:cNvPr id="5" name="Google Shape;91;p2">
              <a:extLst>
                <a:ext uri="{FF2B5EF4-FFF2-40B4-BE49-F238E27FC236}">
                  <a16:creationId xmlns:a16="http://schemas.microsoft.com/office/drawing/2014/main" id="{DDE63FBC-144A-4FD1-87A3-332996485362}"/>
                </a:ext>
              </a:extLst>
            </p:cNvPr>
            <p:cNvSpPr/>
            <p:nvPr/>
          </p:nvSpPr>
          <p:spPr>
            <a:xfrm>
              <a:off x="800101" y="3019763"/>
              <a:ext cx="8186487" cy="779228"/>
            </a:xfrm>
            <a:prstGeom prst="roundRect">
              <a:avLst>
                <a:gd name="adj" fmla="val 16667"/>
              </a:avLst>
            </a:prstGeom>
            <a:solidFill>
              <a:srgbClr val="8DA9DB"/>
            </a:solidFill>
            <a:ln w="12700" cap="flat" cmpd="sng">
              <a:solidFill>
                <a:srgbClr val="8DA9DB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GB" sz="4600" b="1" i="0" u="none" strike="noStrike" cap="none" dirty="0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Lesson Objectives</a:t>
              </a:r>
              <a:endParaRPr b="1" dirty="0"/>
            </a:p>
          </p:txBody>
        </p:sp>
        <p:sp>
          <p:nvSpPr>
            <p:cNvPr id="6" name="Google Shape;92;p2">
              <a:extLst>
                <a:ext uri="{FF2B5EF4-FFF2-40B4-BE49-F238E27FC236}">
                  <a16:creationId xmlns:a16="http://schemas.microsoft.com/office/drawing/2014/main" id="{B2E4946E-EBF8-4F85-A4DC-06638D278D99}"/>
                </a:ext>
              </a:extLst>
            </p:cNvPr>
            <p:cNvSpPr/>
            <p:nvPr/>
          </p:nvSpPr>
          <p:spPr>
            <a:xfrm>
              <a:off x="3549889" y="3985749"/>
              <a:ext cx="2686913" cy="1615804"/>
            </a:xfrm>
            <a:prstGeom prst="roundRect">
              <a:avLst>
                <a:gd name="adj" fmla="val 16667"/>
              </a:avLst>
            </a:prstGeom>
            <a:solidFill>
              <a:srgbClr val="FFC000"/>
            </a:solidFill>
            <a:ln>
              <a:noFill/>
            </a:ln>
          </p:spPr>
          <p:txBody>
            <a:bodyPr spcFirstLastPara="1" wrap="square" lIns="0" tIns="45700" rIns="0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en-GB" sz="2400" b="1" dirty="0">
                  <a:cs typeface="Calibri"/>
                </a:rPr>
                <a:t>Understand</a:t>
              </a:r>
              <a:r>
                <a:rPr lang="en-GB" sz="2400" dirty="0">
                  <a:cs typeface="Calibri"/>
                </a:rPr>
                <a:t> the disparity between Alex’s social status and his love of music</a:t>
              </a:r>
              <a:endParaRPr lang="en-GB" sz="2400" b="1" dirty="0">
                <a:cs typeface="Calibri"/>
              </a:endParaRPr>
            </a:p>
          </p:txBody>
        </p:sp>
        <p:sp>
          <p:nvSpPr>
            <p:cNvPr id="7" name="Google Shape;93;p2">
              <a:extLst>
                <a:ext uri="{FF2B5EF4-FFF2-40B4-BE49-F238E27FC236}">
                  <a16:creationId xmlns:a16="http://schemas.microsoft.com/office/drawing/2014/main" id="{1E12C148-F1A9-4830-AF9A-803F0A3B62A0}"/>
                </a:ext>
              </a:extLst>
            </p:cNvPr>
            <p:cNvSpPr/>
            <p:nvPr/>
          </p:nvSpPr>
          <p:spPr>
            <a:xfrm>
              <a:off x="800101" y="3985749"/>
              <a:ext cx="2686913" cy="1615804"/>
            </a:xfrm>
            <a:prstGeom prst="roundRect">
              <a:avLst>
                <a:gd name="adj" fmla="val 16667"/>
              </a:avLst>
            </a:prstGeom>
            <a:solidFill>
              <a:srgbClr val="00B0F0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en-GB" sz="2400" b="1" dirty="0">
                  <a:cs typeface="Calibri"/>
                </a:rPr>
                <a:t>Read</a:t>
              </a:r>
              <a:r>
                <a:rPr lang="en-GB" sz="2400" dirty="0">
                  <a:cs typeface="Calibri"/>
                </a:rPr>
                <a:t> chapters 10-11</a:t>
              </a:r>
            </a:p>
          </p:txBody>
        </p:sp>
        <p:sp>
          <p:nvSpPr>
            <p:cNvPr id="8" name="Google Shape;94;p2">
              <a:extLst>
                <a:ext uri="{FF2B5EF4-FFF2-40B4-BE49-F238E27FC236}">
                  <a16:creationId xmlns:a16="http://schemas.microsoft.com/office/drawing/2014/main" id="{C1EE5DA0-7B53-4C1A-B77C-06CE808EDF7F}"/>
                </a:ext>
              </a:extLst>
            </p:cNvPr>
            <p:cNvSpPr/>
            <p:nvPr/>
          </p:nvSpPr>
          <p:spPr>
            <a:xfrm>
              <a:off x="6299677" y="3985749"/>
              <a:ext cx="2686911" cy="1615803"/>
            </a:xfrm>
            <a:prstGeom prst="roundRect">
              <a:avLst>
                <a:gd name="adj" fmla="val 16667"/>
              </a:avLst>
            </a:prstGeom>
            <a:solidFill>
              <a:srgbClr val="C00000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en-GB" sz="2400" b="1" dirty="0">
                  <a:solidFill>
                    <a:schemeClr val="bg1"/>
                  </a:solidFill>
                  <a:cs typeface="Calibri"/>
                </a:rPr>
                <a:t>Construct</a:t>
              </a:r>
              <a:r>
                <a:rPr lang="en-GB" sz="2400" dirty="0">
                  <a:solidFill>
                    <a:schemeClr val="bg1"/>
                  </a:solidFill>
                  <a:cs typeface="Calibri"/>
                </a:rPr>
                <a:t> </a:t>
              </a:r>
              <a:r>
                <a:rPr lang="en-GB" sz="2400">
                  <a:solidFill>
                    <a:schemeClr val="bg1"/>
                  </a:solidFill>
                  <a:cs typeface="Calibri"/>
                </a:rPr>
                <a:t>a debate in pairs</a:t>
              </a:r>
              <a:endParaRPr lang="en-GB" sz="2400" b="1" dirty="0">
                <a:solidFill>
                  <a:schemeClr val="bg1"/>
                </a:solidFill>
                <a:cs typeface="Calibri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986366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C6BCD3-AC9A-4236-9539-A48F3B8B94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Starter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4FEEF2-29C8-40D2-B00B-E7F0DEEF670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GB" dirty="0"/>
              <a:t>What happened to choristers when their voices broke?</a:t>
            </a:r>
          </a:p>
          <a:p>
            <a:pPr marL="514350" indent="-514350">
              <a:buFont typeface="+mj-lt"/>
              <a:buAutoNum type="arabicPeriod"/>
            </a:pPr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73853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554234-6EBA-46FA-8BF4-63CF028F9C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9FD6A2-EA4E-4041-B197-D2DBFD4DDE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62101" y="2983031"/>
            <a:ext cx="4067798" cy="1127496"/>
          </a:xfrm>
          <a:ln w="57150">
            <a:solidFill>
              <a:srgbClr val="7030A0"/>
            </a:solidFill>
          </a:ln>
        </p:spPr>
        <p:txBody>
          <a:bodyPr anchor="ctr">
            <a:normAutofit/>
          </a:bodyPr>
          <a:lstStyle/>
          <a:p>
            <a:pPr marL="0" indent="0" algn="ctr">
              <a:buNone/>
            </a:pPr>
            <a:r>
              <a:rPr lang="en-GB" dirty="0"/>
              <a:t>How is Lord Ashbrook feeling about the future?</a:t>
            </a:r>
          </a:p>
        </p:txBody>
      </p:sp>
    </p:spTree>
    <p:extLst>
      <p:ext uri="{BB962C8B-B14F-4D97-AF65-F5344CB8AC3E}">
        <p14:creationId xmlns:p14="http://schemas.microsoft.com/office/powerpoint/2010/main" val="25446715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554234-6EBA-46FA-8BF4-63CF028F9C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9FD6A2-EA4E-4041-B197-D2DBFD4DDE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62101" y="2983031"/>
            <a:ext cx="4067798" cy="1127496"/>
          </a:xfrm>
          <a:ln w="57150">
            <a:solidFill>
              <a:srgbClr val="7030A0"/>
            </a:solidFill>
          </a:ln>
        </p:spPr>
        <p:txBody>
          <a:bodyPr anchor="ctr">
            <a:normAutofit/>
          </a:bodyPr>
          <a:lstStyle/>
          <a:p>
            <a:pPr marL="0" indent="0" algn="ctr">
              <a:buNone/>
            </a:pPr>
            <a:r>
              <a:rPr lang="en-GB" dirty="0"/>
              <a:t>How is Lady Ashbrook feeling about the future?</a:t>
            </a:r>
          </a:p>
        </p:txBody>
      </p:sp>
    </p:spTree>
    <p:extLst>
      <p:ext uri="{BB962C8B-B14F-4D97-AF65-F5344CB8AC3E}">
        <p14:creationId xmlns:p14="http://schemas.microsoft.com/office/powerpoint/2010/main" val="19606672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C5D29-D95D-45AD-8C7D-A13CD76248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Writing a Speech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CCB6D3C-81B4-43CB-ACD5-C06120772D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b="1" dirty="0"/>
              <a:t>Learning Objectives:</a:t>
            </a:r>
          </a:p>
          <a:p>
            <a:pPr>
              <a:buFontTx/>
              <a:buChar char="-"/>
            </a:pPr>
            <a:r>
              <a:rPr lang="en-GB" b="1" dirty="0"/>
              <a:t>Learn</a:t>
            </a:r>
            <a:r>
              <a:rPr lang="en-GB" dirty="0"/>
              <a:t> the conventions of a formal debate</a:t>
            </a:r>
          </a:p>
          <a:p>
            <a:pPr>
              <a:buFontTx/>
              <a:buChar char="-"/>
            </a:pPr>
            <a:r>
              <a:rPr lang="en-GB" b="1" dirty="0"/>
              <a:t>Plan</a:t>
            </a:r>
            <a:r>
              <a:rPr lang="en-GB" dirty="0"/>
              <a:t> a speech, using split classroom</a:t>
            </a:r>
          </a:p>
          <a:p>
            <a:pPr>
              <a:buFontTx/>
              <a:buChar char="-"/>
            </a:pPr>
            <a:r>
              <a:rPr lang="en-GB" b="1" dirty="0"/>
              <a:t>Perform</a:t>
            </a:r>
            <a:r>
              <a:rPr lang="en-GB" dirty="0"/>
              <a:t> speech</a:t>
            </a:r>
          </a:p>
          <a:p>
            <a:pPr>
              <a:buFontTx/>
              <a:buChar char="-"/>
            </a:pPr>
            <a:r>
              <a:rPr lang="en-GB" b="1" dirty="0"/>
              <a:t>Context: </a:t>
            </a:r>
            <a:r>
              <a:rPr lang="en-GB" dirty="0"/>
              <a:t>learn more about the connection between music and social class in 18</a:t>
            </a:r>
            <a:r>
              <a:rPr lang="en-GB" baseline="30000" dirty="0"/>
              <a:t>th</a:t>
            </a:r>
            <a:r>
              <a:rPr lang="en-GB" dirty="0"/>
              <a:t> Century England</a:t>
            </a:r>
            <a:endParaRPr lang="en-GB" b="1" dirty="0"/>
          </a:p>
        </p:txBody>
      </p:sp>
    </p:spTree>
    <p:extLst>
      <p:ext uri="{BB962C8B-B14F-4D97-AF65-F5344CB8AC3E}">
        <p14:creationId xmlns:p14="http://schemas.microsoft.com/office/powerpoint/2010/main" val="15973587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77AB1E-C1DB-4E54-90CC-9591370EBE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899652"/>
          </a:xfrm>
        </p:spPr>
        <p:txBody>
          <a:bodyPr>
            <a:normAutofit/>
          </a:bodyPr>
          <a:lstStyle/>
          <a:p>
            <a:r>
              <a:rPr lang="en-GB" sz="2800" b="1" dirty="0">
                <a:latin typeface="+mn-lt"/>
              </a:rPr>
              <a:t>Debate: </a:t>
            </a:r>
            <a:br>
              <a:rPr lang="en-GB" sz="2800" b="1" dirty="0">
                <a:latin typeface="+mn-lt"/>
              </a:rPr>
            </a:br>
            <a:r>
              <a:rPr lang="en-GB" sz="2400" dirty="0">
                <a:latin typeface="+mn-lt"/>
              </a:rPr>
              <a:t>‘Lord Ashbrook is right to prevent Alexander from studying music’</a:t>
            </a:r>
            <a:endParaRPr lang="en-GB" sz="36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C7E534C-2FEE-4C33-8043-E448DA991A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81243"/>
            <a:ext cx="10515600" cy="3959878"/>
          </a:xfrm>
          <a:ln w="57150">
            <a:solidFill>
              <a:schemeClr val="accent2"/>
            </a:solidFill>
          </a:ln>
        </p:spPr>
        <p:txBody>
          <a:bodyPr/>
          <a:lstStyle/>
          <a:p>
            <a:pPr marL="0" indent="0">
              <a:buNone/>
            </a:pPr>
            <a:r>
              <a:rPr lang="en-GB" b="1" dirty="0"/>
              <a:t>In pairs:</a:t>
            </a:r>
          </a:p>
          <a:p>
            <a:pPr marL="514350" indent="-514350">
              <a:buFont typeface="+mj-lt"/>
              <a:buAutoNum type="arabicPeriod"/>
            </a:pPr>
            <a:r>
              <a:rPr lang="en-GB" dirty="0"/>
              <a:t>Create notes on your side of the argument, using the factsheets and your worksheet</a:t>
            </a:r>
          </a:p>
          <a:p>
            <a:pPr marL="514350" indent="-514350">
              <a:buFont typeface="+mj-lt"/>
              <a:buAutoNum type="arabicPeriod"/>
            </a:pPr>
            <a:r>
              <a:rPr lang="en-GB" dirty="0"/>
              <a:t>Each partner has a different role:</a:t>
            </a:r>
          </a:p>
          <a:p>
            <a:pPr marL="457200" lvl="1" indent="0">
              <a:buNone/>
            </a:pPr>
            <a:r>
              <a:rPr lang="en-GB" b="1" dirty="0"/>
              <a:t>Partner on the LEFT: 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GB" dirty="0"/>
              <a:t>Start writing up your speech</a:t>
            </a:r>
          </a:p>
          <a:p>
            <a:pPr marL="457200" lvl="1" indent="0">
              <a:buNone/>
            </a:pPr>
            <a:r>
              <a:rPr lang="en-GB" b="1" dirty="0"/>
              <a:t>Partner on the RIGHT:</a:t>
            </a:r>
            <a:r>
              <a:rPr lang="en-GB" dirty="0"/>
              <a:t> 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GB" dirty="0"/>
              <a:t>Write an introduction, conclusion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en-GB" dirty="0"/>
              <a:t>Jot down questions whilst listening to the other speakers</a:t>
            </a:r>
            <a:endParaRPr lang="en-GB" b="1" dirty="0"/>
          </a:p>
          <a:p>
            <a:pPr marL="0" indent="0">
              <a:buNone/>
            </a:pPr>
            <a:endParaRPr lang="en-GB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67FDEFB-1EE1-434A-8851-B287EE050CEA}"/>
              </a:ext>
            </a:extLst>
          </p:cNvPr>
          <p:cNvSpPr txBox="1"/>
          <p:nvPr/>
        </p:nvSpPr>
        <p:spPr>
          <a:xfrm>
            <a:off x="1563880" y="5648770"/>
            <a:ext cx="9789920" cy="830997"/>
          </a:xfrm>
          <a:prstGeom prst="rect">
            <a:avLst/>
          </a:prstGeom>
          <a:noFill/>
          <a:ln w="76200">
            <a:solidFill>
              <a:srgbClr val="FFC000"/>
            </a:solidFill>
          </a:ln>
        </p:spPr>
        <p:txBody>
          <a:bodyPr wrap="square" rtlCol="0">
            <a:spAutoFit/>
          </a:bodyPr>
          <a:lstStyle/>
          <a:p>
            <a:r>
              <a:rPr lang="en-GB" sz="2400" dirty="0"/>
              <a:t>If you are stuck, look back through your books at the research we conducted in class</a:t>
            </a:r>
          </a:p>
        </p:txBody>
      </p:sp>
    </p:spTree>
    <p:extLst>
      <p:ext uri="{BB962C8B-B14F-4D97-AF65-F5344CB8AC3E}">
        <p14:creationId xmlns:p14="http://schemas.microsoft.com/office/powerpoint/2010/main" val="379195586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B287FB-C936-4D39-89D5-4089D943C6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Debate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43C1406-CFAA-4B85-90ED-F09321822F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35693"/>
            <a:ext cx="10515600" cy="4741270"/>
          </a:xfrm>
        </p:spPr>
        <p:txBody>
          <a:bodyPr/>
          <a:lstStyle/>
          <a:p>
            <a:pPr marL="0" indent="0">
              <a:buNone/>
            </a:pPr>
            <a:r>
              <a:rPr lang="en-GB" b="1" dirty="0"/>
              <a:t>The house says…</a:t>
            </a:r>
          </a:p>
          <a:p>
            <a:pPr marL="0" indent="0">
              <a:buNone/>
            </a:pPr>
            <a:r>
              <a:rPr lang="en-GB" dirty="0"/>
              <a:t>‘Lord Ashbrook is right to prevent Alexander from studying music’</a:t>
            </a:r>
          </a:p>
          <a:p>
            <a:pPr marL="0" indent="0">
              <a:buNone/>
            </a:pPr>
            <a:r>
              <a:rPr lang="en-GB" dirty="0"/>
              <a:t>Your debate should include:</a:t>
            </a:r>
          </a:p>
          <a:p>
            <a:r>
              <a:rPr lang="en-GB" dirty="0"/>
              <a:t>Historical context: </a:t>
            </a:r>
          </a:p>
          <a:p>
            <a:pPr lvl="1"/>
            <a:r>
              <a:rPr lang="en-GB" dirty="0"/>
              <a:t>What did society expect of aristocrats?</a:t>
            </a:r>
          </a:p>
          <a:p>
            <a:pPr lvl="1"/>
            <a:r>
              <a:rPr lang="en-GB" dirty="0"/>
              <a:t>What place did musicians hold in social hierarchy?</a:t>
            </a:r>
          </a:p>
          <a:p>
            <a:r>
              <a:rPr lang="en-GB" dirty="0"/>
              <a:t>Textual references:</a:t>
            </a:r>
          </a:p>
          <a:p>
            <a:pPr lvl="1"/>
            <a:r>
              <a:rPr lang="en-GB" dirty="0"/>
              <a:t>What do we know about Alexander’s love of music?</a:t>
            </a:r>
          </a:p>
          <a:p>
            <a:pPr lv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915524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346</TotalTime>
  <Words>232</Words>
  <Application>Microsoft Office PowerPoint</Application>
  <PresentationFormat>Widescreen</PresentationFormat>
  <Paragraphs>34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Calibri</vt:lpstr>
      <vt:lpstr>Calibri Light</vt:lpstr>
      <vt:lpstr>Wingdings</vt:lpstr>
      <vt:lpstr>Office Theme</vt:lpstr>
      <vt:lpstr>Music and Social Status</vt:lpstr>
      <vt:lpstr>Starter</vt:lpstr>
      <vt:lpstr>PowerPoint Presentation</vt:lpstr>
      <vt:lpstr>PowerPoint Presentation</vt:lpstr>
      <vt:lpstr>Writing a Speech</vt:lpstr>
      <vt:lpstr>Debate:  ‘Lord Ashbrook is right to prevent Alexander from studying music’</vt:lpstr>
      <vt:lpstr>Debate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Music and Social Status</dc:title>
  <dc:creator>Charis Taylor</dc:creator>
  <cp:lastModifiedBy>Charis Taylor</cp:lastModifiedBy>
  <cp:revision>1</cp:revision>
  <dcterms:created xsi:type="dcterms:W3CDTF">2021-11-28T11:18:07Z</dcterms:created>
  <dcterms:modified xsi:type="dcterms:W3CDTF">2021-12-08T11:31:17Z</dcterms:modified>
</cp:coreProperties>
</file>

<file path=docProps/thumbnail.jpeg>
</file>